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CC"/>
    <a:srgbClr val="006600"/>
    <a:srgbClr val="660033"/>
    <a:srgbClr val="800080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380" autoAdjust="0"/>
  </p:normalViewPr>
  <p:slideViewPr>
    <p:cSldViewPr snapToGrid="0">
      <p:cViewPr>
        <p:scale>
          <a:sx n="80" d="100"/>
          <a:sy n="80" d="100"/>
        </p:scale>
        <p:origin x="2346" y="-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43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911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1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861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53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7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24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93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380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44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78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D64B35E9-A81B-4E5C-9C2F-64E27CB19B17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B0E8D7BA-3766-4E8A-8CB0-4404B8E290A3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67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>
            <a:off x="903104" y="392631"/>
            <a:ext cx="5201304" cy="497245"/>
          </a:xfrm>
          <a:prstGeom prst="round2Diag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ahnschrift SemiBold" panose="020B0502040204020203" pitchFamily="34" charset="0"/>
              </a:rPr>
              <a:t>INTEGRATED WEED MANAGEMENT IN FCV TOBACCO</a:t>
            </a:r>
            <a:endParaRPr lang="en-IN" sz="1400" b="1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16" name="Picture 36">
            <a:extLst>
              <a:ext uri="{FF2B5EF4-FFF2-40B4-BE49-F238E27FC236}">
                <a16:creationId xmlns:a16="http://schemas.microsoft.com/office/drawing/2014/main" id="{3FA8ADD1-82E4-4FB7-ADAD-6DC26F94D7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66" y="338227"/>
            <a:ext cx="420537" cy="578370"/>
          </a:xfrm>
          <a:prstGeom prst="rect">
            <a:avLst/>
          </a:prstGeom>
          <a:noFill/>
          <a:ln>
            <a:noFill/>
          </a:ln>
          <a:effectLst>
            <a:glow rad="254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E:\PRASANNA\OFFICIAL\LOGO\LOGOS\CTRI 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513" y="294767"/>
            <a:ext cx="442792" cy="66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41192" y="8687796"/>
            <a:ext cx="6175613" cy="735210"/>
          </a:xfrm>
          <a:prstGeom prst="rect">
            <a:avLst/>
          </a:prstGeom>
          <a:noFill/>
          <a:ln>
            <a:noFill/>
          </a:ln>
        </p:spPr>
        <p:txBody>
          <a:bodyPr wrap="square" lIns="41792" tIns="20896" rIns="41792" bIns="20896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1550" dirty="0">
                <a:latin typeface="Cambria" panose="02040503050406030204" pitchFamily="18" charset="0"/>
                <a:ea typeface="Cambria" panose="02040503050406030204" pitchFamily="18" charset="0"/>
              </a:rPr>
              <a:t>Contact us: Director, ICAR – Central Tobacco Research Institute</a:t>
            </a:r>
          </a:p>
          <a:p>
            <a:pPr algn="ctr">
              <a:lnSpc>
                <a:spcPct val="150000"/>
              </a:lnSpc>
            </a:pPr>
            <a:r>
              <a:rPr lang="en-US" sz="1550" dirty="0">
                <a:latin typeface="Cambria" panose="02040503050406030204" pitchFamily="18" charset="0"/>
                <a:ea typeface="Cambria" panose="02040503050406030204" pitchFamily="18" charset="0"/>
              </a:rPr>
              <a:t>Rajahmundry–533105, Andhra Pradesh, e-mail :directorctri@gmail.com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41194" y="138223"/>
            <a:ext cx="6305266" cy="9643952"/>
          </a:xfrm>
          <a:prstGeom prst="roundRect">
            <a:avLst>
              <a:gd name="adj" fmla="val 5895"/>
            </a:avLst>
          </a:prstGeom>
          <a:noFill/>
          <a:ln w="31750" cmpd="thinThick">
            <a:solidFill>
              <a:srgbClr val="008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463"/>
          </a:p>
        </p:txBody>
      </p:sp>
      <p:cxnSp>
        <p:nvCxnSpPr>
          <p:cNvPr id="4" name="Straight Connector 3"/>
          <p:cNvCxnSpPr/>
          <p:nvPr/>
        </p:nvCxnSpPr>
        <p:spPr>
          <a:xfrm>
            <a:off x="550953" y="8605323"/>
            <a:ext cx="5756091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F80A4D8-6718-4074-0BEC-AFC072994A23}"/>
              </a:ext>
            </a:extLst>
          </p:cNvPr>
          <p:cNvSpPr txBox="1"/>
          <p:nvPr/>
        </p:nvSpPr>
        <p:spPr>
          <a:xfrm>
            <a:off x="341195" y="1457329"/>
            <a:ext cx="617561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Monocots weeds are dominant in FCV tobacco in irrigated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Alfisols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and weeds in between rows are </a:t>
            </a:r>
            <a:r>
              <a:rPr lang="en-US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controlled by intercultural operations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till ridge formation (45-50 days).</a:t>
            </a:r>
          </a:p>
          <a:p>
            <a:pPr algn="just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Weeds within the row and after 45-50 DAP are to be controlled by manual weeding only. In this condition, chemical spray is the best option due to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labour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scarcity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Two post emergence sprays of </a:t>
            </a:r>
            <a:r>
              <a:rPr lang="en-US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Quizalofop</a:t>
            </a:r>
            <a:r>
              <a:rPr lang="en-US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-ethyl @ </a:t>
            </a:r>
            <a:br>
              <a:rPr lang="en-US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60 g </a:t>
            </a:r>
            <a:r>
              <a:rPr lang="en-US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a.i.</a:t>
            </a:r>
            <a:r>
              <a:rPr lang="en-US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/ha at 15 and 75 DAP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can be used in IWM along with intercultures to control weeds in irrigated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alfisols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090E83-2BE3-37CD-27A2-2DE10093AA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28"/>
          <a:stretch/>
        </p:blipFill>
        <p:spPr>
          <a:xfrm>
            <a:off x="425224" y="5467195"/>
            <a:ext cx="2860563" cy="232044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00BDED6-2D2D-6E8C-5184-3DDABC694B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4900" y="5467193"/>
            <a:ext cx="2948419" cy="2320447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568707-37EB-5955-7A09-52955F201B99}"/>
              </a:ext>
            </a:extLst>
          </p:cNvPr>
          <p:cNvSpPr txBox="1"/>
          <p:nvPr/>
        </p:nvSpPr>
        <p:spPr>
          <a:xfrm>
            <a:off x="1580445" y="7907600"/>
            <a:ext cx="3966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Quizalofop</a:t>
            </a:r>
            <a:r>
              <a:rPr lang="en-US" sz="14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ethyl application in FCV Tobacco</a:t>
            </a:r>
          </a:p>
        </p:txBody>
      </p:sp>
    </p:spTree>
    <p:extLst>
      <p:ext uri="{BB962C8B-B14F-4D97-AF65-F5344CB8AC3E}">
        <p14:creationId xmlns:p14="http://schemas.microsoft.com/office/powerpoint/2010/main" val="11910917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</TotalTime>
  <Words>129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Bahnschrift SemiBold</vt:lpstr>
      <vt:lpstr>Calibri</vt:lpstr>
      <vt:lpstr>Calibri Light</vt:lpstr>
      <vt:lpstr>Cambria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N P KUMAR</dc:creator>
  <cp:lastModifiedBy>hema baliwada</cp:lastModifiedBy>
  <cp:revision>26</cp:revision>
  <dcterms:created xsi:type="dcterms:W3CDTF">2024-01-10T11:00:29Z</dcterms:created>
  <dcterms:modified xsi:type="dcterms:W3CDTF">2024-02-06T05:09:39Z</dcterms:modified>
</cp:coreProperties>
</file>